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8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377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274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055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621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9/19/2025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110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9/19/2025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05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9/19/2025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503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550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96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28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668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9319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EECA69B-4C2A-7F31-8019-E90DB3BD49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E7D5632-6248-8391-9B7F-49F09E053CD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rcRect t="250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103FDB8-D911-F8F8-F9EC-FB7FF54359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4324"/>
            <a:ext cx="12192000" cy="2573677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17000"/>
                </a:schemeClr>
              </a:gs>
              <a:gs pos="65000">
                <a:schemeClr val="bg1">
                  <a:alpha val="29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D8BCB3-2C81-E3E2-C242-0A8BFBB6E0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5702710"/>
            <a:ext cx="7983068" cy="974347"/>
          </a:xfrm>
          <a:ln>
            <a:noFill/>
          </a:ln>
        </p:spPr>
        <p:txBody>
          <a:bodyPr anchor="ctr">
            <a:normAutofit/>
          </a:bodyPr>
          <a:lstStyle/>
          <a:p>
            <a:r>
              <a:rPr lang="en-US" sz="3600" dirty="0"/>
              <a:t>Grow Your Tree!</a:t>
            </a:r>
            <a:endParaRPr lang="en-NL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03449A-81A5-DFC7-18B9-58F8E4DF2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03108" y="5702710"/>
            <a:ext cx="3633535" cy="974347"/>
          </a:xfrm>
        </p:spPr>
        <p:txBody>
          <a:bodyPr anchor="ctr">
            <a:normAutofit/>
          </a:bodyPr>
          <a:lstStyle/>
          <a:p>
            <a:pPr algn="r"/>
            <a:endParaRPr lang="en-NL" sz="18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CB31E2-F2DC-BA7A-BB1C-35F1ED29F8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297" y="1160260"/>
            <a:ext cx="2826831" cy="28268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592552-F418-84AA-F310-C666DE4A457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634" t="599" r="18228" b="7125"/>
          <a:stretch/>
        </p:blipFill>
        <p:spPr>
          <a:xfrm>
            <a:off x="7146551" y="1286836"/>
            <a:ext cx="2777026" cy="2573677"/>
          </a:xfrm>
          <a:prstGeom prst="rect">
            <a:avLst/>
          </a:prstGeom>
        </p:spPr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id="{A86533EC-582A-4E5F-855E-F3B77CE9BA08}"/>
              </a:ext>
            </a:extLst>
          </p:cNvPr>
          <p:cNvSpPr/>
          <p:nvPr/>
        </p:nvSpPr>
        <p:spPr>
          <a:xfrm>
            <a:off x="5153232" y="2417286"/>
            <a:ext cx="1768288" cy="632012"/>
          </a:xfrm>
          <a:prstGeom prst="rightArrow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23609465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8CE8642-2318-514B-75B3-66F976FE2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337144" cy="1316736"/>
          </a:xfrm>
        </p:spPr>
        <p:txBody>
          <a:bodyPr/>
          <a:lstStyle/>
          <a:p>
            <a:r>
              <a:rPr lang="en-US" dirty="0" err="1"/>
              <a:t>EmPloyees</a:t>
            </a:r>
            <a:r>
              <a:rPr lang="en-US" dirty="0"/>
              <a:t>/Customer</a:t>
            </a:r>
            <a:endParaRPr lang="en-NL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4FFA1E-F343-809A-40BD-5AD75164F61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Reduce your ecological footprint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Earn Points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Let your tree grow!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Bonus: Employees could earn points with self development and growth as well!</a:t>
            </a:r>
            <a:endParaRPr lang="en-NL" dirty="0"/>
          </a:p>
        </p:txBody>
      </p:sp>
      <p:pic>
        <p:nvPicPr>
          <p:cNvPr id="1026" name="Picture 2" descr="CEDD Components - TKH Airport Solutions">
            <a:extLst>
              <a:ext uri="{FF2B5EF4-FFF2-40B4-BE49-F238E27FC236}">
                <a16:creationId xmlns:a16="http://schemas.microsoft.com/office/drawing/2014/main" id="{D579B877-DB9A-25CB-67C8-0D7CF3FBE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768" y="2415001"/>
            <a:ext cx="5715000" cy="343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EF02CC-2584-49DF-36AD-A2FC19DBDC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3188" y="926334"/>
            <a:ext cx="2193683" cy="24425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3DBC4D-40C2-3811-49DD-ABC378EBF5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4812" y="458026"/>
            <a:ext cx="2993407" cy="1835956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D7E118C-9EEC-CF81-8F73-410EB80ED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9085331" y="1283587"/>
            <a:ext cx="2654017" cy="14946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3C973B-A06F-07A4-74FA-B159F2A546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1576" y="1910579"/>
            <a:ext cx="2282751" cy="12811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01BC261-F0B6-7A61-187B-F69B1695F5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020" y="4644326"/>
            <a:ext cx="2654018" cy="149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917426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Calisto MT</vt:lpstr>
      <vt:lpstr>Univers Condensed</vt:lpstr>
      <vt:lpstr>ChronicleVTI</vt:lpstr>
      <vt:lpstr>Grow Your Tree!</vt:lpstr>
      <vt:lpstr>EmPloyees/Customer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Guido Moltman</dc:creator>
  <cp:lastModifiedBy>Guido Moltman</cp:lastModifiedBy>
  <cp:revision>1</cp:revision>
  <dcterms:created xsi:type="dcterms:W3CDTF">2025-09-19T08:27:56Z</dcterms:created>
  <dcterms:modified xsi:type="dcterms:W3CDTF">2025-09-19T08:44:58Z</dcterms:modified>
</cp:coreProperties>
</file>